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23"/>
  </p:notesMasterIdLst>
  <p:sldIdLst>
    <p:sldId id="284" r:id="rId2"/>
    <p:sldId id="256" r:id="rId3"/>
    <p:sldId id="283" r:id="rId4"/>
    <p:sldId id="282" r:id="rId5"/>
    <p:sldId id="281" r:id="rId6"/>
    <p:sldId id="260" r:id="rId7"/>
    <p:sldId id="261" r:id="rId8"/>
    <p:sldId id="262" r:id="rId9"/>
    <p:sldId id="263" r:id="rId10"/>
    <p:sldId id="264" r:id="rId11"/>
    <p:sldId id="265" r:id="rId12"/>
    <p:sldId id="307" r:id="rId13"/>
    <p:sldId id="267" r:id="rId14"/>
    <p:sldId id="268" r:id="rId15"/>
    <p:sldId id="269" r:id="rId16"/>
    <p:sldId id="270" r:id="rId17"/>
    <p:sldId id="271" r:id="rId18"/>
    <p:sldId id="304" r:id="rId19"/>
    <p:sldId id="305" r:id="rId20"/>
    <p:sldId id="310" r:id="rId21"/>
    <p:sldId id="312" r:id="rId22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06657-6061-4D24-8614-DAF7DE7D6487}" type="datetimeFigureOut">
              <a:rPr lang="sk-SK" smtClean="0"/>
              <a:pPr/>
              <a:t>10. 11. 2012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439586-95A0-44A1-A022-7F30D5A54DFE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azu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oznámo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sk-SK" dirty="0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439586-95A0-44A1-A022-7F30D5A54DFE}" type="slidenum">
              <a:rPr lang="sk-SK" smtClean="0"/>
              <a:pPr/>
              <a:t>1</a:t>
            </a:fld>
            <a:endParaRPr lang="sk-S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99254-B2CA-4E4D-9982-E86BE41597EB}" type="datetimeFigureOut">
              <a:rPr lang="sk-SK" smtClean="0"/>
              <a:pPr/>
              <a:t>10. 11. 2012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649E6-59B3-4F26-82A7-95C7BEFEA9D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99254-B2CA-4E4D-9982-E86BE41597EB}" type="datetimeFigureOut">
              <a:rPr lang="sk-SK" smtClean="0"/>
              <a:pPr/>
              <a:t>10. 11. 2012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649E6-59B3-4F26-82A7-95C7BEFEA9D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99254-B2CA-4E4D-9982-E86BE41597EB}" type="datetimeFigureOut">
              <a:rPr lang="sk-SK" smtClean="0"/>
              <a:pPr/>
              <a:t>10. 11. 2012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649E6-59B3-4F26-82A7-95C7BEFEA9D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99254-B2CA-4E4D-9982-E86BE41597EB}" type="datetimeFigureOut">
              <a:rPr lang="sk-SK" smtClean="0"/>
              <a:pPr/>
              <a:t>10. 11. 2012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649E6-59B3-4F26-82A7-95C7BEFEA9D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99254-B2CA-4E4D-9982-E86BE41597EB}" type="datetimeFigureOut">
              <a:rPr lang="sk-SK" smtClean="0"/>
              <a:pPr/>
              <a:t>10. 11. 2012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649E6-59B3-4F26-82A7-95C7BEFEA9D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99254-B2CA-4E4D-9982-E86BE41597EB}" type="datetimeFigureOut">
              <a:rPr lang="sk-SK" smtClean="0"/>
              <a:pPr/>
              <a:t>10. 11. 2012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649E6-59B3-4F26-82A7-95C7BEFEA9D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99254-B2CA-4E4D-9982-E86BE41597EB}" type="datetimeFigureOut">
              <a:rPr lang="sk-SK" smtClean="0"/>
              <a:pPr/>
              <a:t>10. 11. 2012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649E6-59B3-4F26-82A7-95C7BEFEA9D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99254-B2CA-4E4D-9982-E86BE41597EB}" type="datetimeFigureOut">
              <a:rPr lang="sk-SK" smtClean="0"/>
              <a:pPr/>
              <a:t>10. 11. 2012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649E6-59B3-4F26-82A7-95C7BEFEA9D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99254-B2CA-4E4D-9982-E86BE41597EB}" type="datetimeFigureOut">
              <a:rPr lang="sk-SK" smtClean="0"/>
              <a:pPr/>
              <a:t>10. 11. 2012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649E6-59B3-4F26-82A7-95C7BEFEA9D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99254-B2CA-4E4D-9982-E86BE41597EB}" type="datetimeFigureOut">
              <a:rPr lang="sk-SK" smtClean="0"/>
              <a:pPr/>
              <a:t>10. 11. 2012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649E6-59B3-4F26-82A7-95C7BEFEA9D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99254-B2CA-4E4D-9982-E86BE41597EB}" type="datetimeFigureOut">
              <a:rPr lang="sk-SK" smtClean="0"/>
              <a:pPr/>
              <a:t>10. 11. 2012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5649E6-59B3-4F26-82A7-95C7BEFEA9D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E99254-B2CA-4E4D-9982-E86BE41597EB}" type="datetimeFigureOut">
              <a:rPr lang="sk-SK" smtClean="0"/>
              <a:pPr/>
              <a:t>10. 11. 2012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5649E6-59B3-4F26-82A7-95C7BEFEA9DF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10" Type="http://schemas.openxmlformats.org/officeDocument/2006/relationships/image" Target="../media/image51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ika\Downloads\nejlepsi_wallpaper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BlokTextu 3"/>
          <p:cNvSpPr txBox="1"/>
          <p:nvPr/>
        </p:nvSpPr>
        <p:spPr>
          <a:xfrm>
            <a:off x="214282" y="1571612"/>
            <a:ext cx="64782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7200" b="1" dirty="0" smtClean="0">
                <a:solidFill>
                  <a:srgbClr val="92D050"/>
                </a:solidFill>
              </a:rPr>
              <a:t>Úsvit 2012/2013</a:t>
            </a:r>
            <a:endParaRPr lang="sk-SK" sz="7200" b="1" dirty="0">
              <a:solidFill>
                <a:srgbClr val="92D050"/>
              </a:solidFill>
            </a:endParaRPr>
          </a:p>
        </p:txBody>
      </p:sp>
      <p:sp>
        <p:nvSpPr>
          <p:cNvPr id="5" name="BlokTextu 4"/>
          <p:cNvSpPr txBox="1"/>
          <p:nvPr/>
        </p:nvSpPr>
        <p:spPr>
          <a:xfrm>
            <a:off x="285720" y="3929066"/>
            <a:ext cx="464204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200" b="1" dirty="0" smtClean="0">
                <a:solidFill>
                  <a:schemeClr val="accent3">
                    <a:lumMod val="75000"/>
                  </a:schemeClr>
                </a:solidFill>
              </a:rPr>
              <a:t>Názov skupinky: </a:t>
            </a:r>
            <a:r>
              <a:rPr lang="sk-SK" sz="6000" b="1" dirty="0" smtClean="0">
                <a:solidFill>
                  <a:srgbClr val="92D050"/>
                </a:solidFill>
              </a:rPr>
              <a:t>DŽA!</a:t>
            </a:r>
            <a:r>
              <a:rPr lang="sk-SK" dirty="0" smtClean="0">
                <a:solidFill>
                  <a:srgbClr val="92D050"/>
                </a:solidFill>
              </a:rPr>
              <a:t> </a:t>
            </a:r>
            <a:endParaRPr lang="sk-SK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C:\Users\Nika\Desktop\nejlepsi_wallpaper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77320" cy="6858000"/>
          </a:xfrm>
          <a:prstGeom prst="rect">
            <a:avLst/>
          </a:prstGeom>
          <a:noFill/>
        </p:spPr>
      </p:pic>
      <p:sp>
        <p:nvSpPr>
          <p:cNvPr id="9" name="BlokTextu 8"/>
          <p:cNvSpPr txBox="1"/>
          <p:nvPr/>
        </p:nvSpPr>
        <p:spPr>
          <a:xfrm>
            <a:off x="3428992" y="500042"/>
            <a:ext cx="18473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k-SK" sz="6600" b="1" dirty="0">
              <a:solidFill>
                <a:srgbClr val="92D050"/>
              </a:solidFill>
            </a:endParaRPr>
          </a:p>
        </p:txBody>
      </p:sp>
      <p:sp>
        <p:nvSpPr>
          <p:cNvPr id="10" name="BlokTextu 9"/>
          <p:cNvSpPr txBox="1"/>
          <p:nvPr/>
        </p:nvSpPr>
        <p:spPr>
          <a:xfrm>
            <a:off x="1214414" y="1000108"/>
            <a:ext cx="23574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7200" b="1" dirty="0" smtClean="0">
                <a:solidFill>
                  <a:srgbClr val="92D050"/>
                </a:solidFill>
              </a:rPr>
              <a:t>Dnes</a:t>
            </a:r>
            <a:endParaRPr lang="sk-SK" sz="7200" b="1" dirty="0">
              <a:solidFill>
                <a:srgbClr val="92D050"/>
              </a:solidFill>
            </a:endParaRPr>
          </a:p>
        </p:txBody>
      </p:sp>
      <p:sp>
        <p:nvSpPr>
          <p:cNvPr id="11" name="BlokTextu 10"/>
          <p:cNvSpPr txBox="1"/>
          <p:nvPr/>
        </p:nvSpPr>
        <p:spPr>
          <a:xfrm>
            <a:off x="1285852" y="2214554"/>
            <a:ext cx="85151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7200" b="1" dirty="0" smtClean="0">
                <a:solidFill>
                  <a:srgbClr val="92D050"/>
                </a:solidFill>
              </a:rPr>
              <a:t>Ži</a:t>
            </a:r>
            <a:endParaRPr lang="sk-SK" sz="7200" b="1" dirty="0">
              <a:solidFill>
                <a:srgbClr val="92D050"/>
              </a:solidFill>
            </a:endParaRPr>
          </a:p>
        </p:txBody>
      </p:sp>
      <p:sp>
        <p:nvSpPr>
          <p:cNvPr id="12" name="BlokTextu 11"/>
          <p:cNvSpPr txBox="1"/>
          <p:nvPr/>
        </p:nvSpPr>
        <p:spPr>
          <a:xfrm>
            <a:off x="1214414" y="3286124"/>
            <a:ext cx="2512804" cy="1200329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/>
          <a:p>
            <a:r>
              <a:rPr lang="sk-SK" sz="7200" b="1" dirty="0" smtClean="0">
                <a:solidFill>
                  <a:srgbClr val="92D050"/>
                </a:solidFill>
              </a:rPr>
              <a:t>Akčne</a:t>
            </a:r>
            <a:endParaRPr lang="sk-SK" sz="7200" b="1" dirty="0">
              <a:solidFill>
                <a:srgbClr val="92D050"/>
              </a:solidFill>
            </a:endParaRPr>
          </a:p>
        </p:txBody>
      </p:sp>
      <p:sp>
        <p:nvSpPr>
          <p:cNvPr id="13" name="BlokTextu 12"/>
          <p:cNvSpPr txBox="1"/>
          <p:nvPr/>
        </p:nvSpPr>
        <p:spPr>
          <a:xfrm>
            <a:off x="1285852" y="4357694"/>
            <a:ext cx="585417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9600" b="1" dirty="0" smtClean="0">
                <a:solidFill>
                  <a:srgbClr val="92D050"/>
                </a:solidFill>
              </a:rPr>
              <a:t>!</a:t>
            </a:r>
            <a:endParaRPr lang="sk-SK" sz="9600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allAtOnce"/>
      <p:bldP spid="11" grpId="0" build="allAtOnce"/>
      <p:bldP spid="12" grpId="0" build="allAtOnce"/>
      <p:bldP spid="1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C:\Users\Nika\Desktop\nejlepsi_wallpaper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77320" cy="6858000"/>
          </a:xfrm>
          <a:prstGeom prst="rect">
            <a:avLst/>
          </a:prstGeom>
          <a:noFill/>
        </p:spPr>
      </p:pic>
      <p:sp>
        <p:nvSpPr>
          <p:cNvPr id="4" name="BlokTextu 3"/>
          <p:cNvSpPr txBox="1"/>
          <p:nvPr/>
        </p:nvSpPr>
        <p:spPr>
          <a:xfrm>
            <a:off x="571472" y="1500174"/>
            <a:ext cx="42741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000" b="1" dirty="0" smtClean="0">
                <a:solidFill>
                  <a:schemeClr val="accent3">
                    <a:lumMod val="75000"/>
                  </a:schemeClr>
                </a:solidFill>
              </a:rPr>
              <a:t>Členovia skupinky: </a:t>
            </a:r>
            <a:endParaRPr lang="sk-SK" sz="40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BlokTextu 4"/>
          <p:cNvSpPr txBox="1"/>
          <p:nvPr/>
        </p:nvSpPr>
        <p:spPr>
          <a:xfrm>
            <a:off x="1000100" y="2643182"/>
            <a:ext cx="2642455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b="1" dirty="0" smtClean="0">
                <a:solidFill>
                  <a:srgbClr val="92D050"/>
                </a:solidFill>
              </a:rPr>
              <a:t>Veronika Timková</a:t>
            </a:r>
          </a:p>
          <a:p>
            <a:r>
              <a:rPr lang="sk-SK" sz="2400" b="1" dirty="0" smtClean="0">
                <a:solidFill>
                  <a:srgbClr val="92D050"/>
                </a:solidFill>
              </a:rPr>
              <a:t>Natália Kubalová</a:t>
            </a:r>
          </a:p>
          <a:p>
            <a:r>
              <a:rPr lang="sk-SK" sz="2400" b="1" dirty="0" smtClean="0">
                <a:solidFill>
                  <a:srgbClr val="92D050"/>
                </a:solidFill>
              </a:rPr>
              <a:t>Anežka </a:t>
            </a:r>
            <a:r>
              <a:rPr lang="sk-SK" sz="2400" b="1" dirty="0" err="1" smtClean="0">
                <a:solidFill>
                  <a:srgbClr val="92D050"/>
                </a:solidFill>
              </a:rPr>
              <a:t>Šaravská</a:t>
            </a:r>
            <a:endParaRPr lang="sk-SK" sz="2400" b="1" dirty="0" smtClean="0">
              <a:solidFill>
                <a:srgbClr val="92D050"/>
              </a:solidFill>
            </a:endParaRPr>
          </a:p>
          <a:p>
            <a:r>
              <a:rPr lang="sk-SK" sz="2400" b="1" dirty="0" smtClean="0">
                <a:solidFill>
                  <a:srgbClr val="92D050"/>
                </a:solidFill>
              </a:rPr>
              <a:t>Filip Kubala</a:t>
            </a:r>
          </a:p>
          <a:p>
            <a:r>
              <a:rPr lang="sk-SK" sz="2400" b="1" dirty="0" smtClean="0">
                <a:solidFill>
                  <a:srgbClr val="92D050"/>
                </a:solidFill>
              </a:rPr>
              <a:t>Natálka Chovanová</a:t>
            </a:r>
          </a:p>
          <a:p>
            <a:r>
              <a:rPr lang="sk-SK" sz="2400" b="1" dirty="0" smtClean="0">
                <a:solidFill>
                  <a:srgbClr val="92D050"/>
                </a:solidFill>
              </a:rPr>
              <a:t>Radka Kubalová</a:t>
            </a:r>
          </a:p>
          <a:p>
            <a:r>
              <a:rPr lang="sk-SK" sz="2400" b="1" dirty="0" smtClean="0">
                <a:solidFill>
                  <a:srgbClr val="92D050"/>
                </a:solidFill>
              </a:rPr>
              <a:t>Lenka </a:t>
            </a:r>
            <a:r>
              <a:rPr lang="sk-SK" sz="2400" b="1" dirty="0" err="1" smtClean="0">
                <a:solidFill>
                  <a:srgbClr val="92D050"/>
                </a:solidFill>
              </a:rPr>
              <a:t>Litviaková</a:t>
            </a:r>
            <a:endParaRPr lang="sk-SK" sz="2400" b="1" dirty="0" smtClean="0">
              <a:solidFill>
                <a:srgbClr val="92D050"/>
              </a:solidFill>
            </a:endParaRPr>
          </a:p>
          <a:p>
            <a:r>
              <a:rPr lang="sk-SK" sz="2400" b="1" dirty="0" smtClean="0">
                <a:solidFill>
                  <a:srgbClr val="92D050"/>
                </a:solidFill>
              </a:rPr>
              <a:t>Sebastián </a:t>
            </a:r>
            <a:r>
              <a:rPr lang="sk-SK" sz="2400" b="1" dirty="0" err="1" smtClean="0">
                <a:solidFill>
                  <a:srgbClr val="92D050"/>
                </a:solidFill>
              </a:rPr>
              <a:t>Šrobár</a:t>
            </a:r>
            <a:endParaRPr lang="sk-SK" sz="2400" b="1" dirty="0" smtClean="0">
              <a:solidFill>
                <a:srgbClr val="92D050"/>
              </a:solidFill>
            </a:endParaRPr>
          </a:p>
          <a:p>
            <a:r>
              <a:rPr lang="sk-SK" sz="2400" b="1" dirty="0" smtClean="0">
                <a:solidFill>
                  <a:srgbClr val="92D050"/>
                </a:solidFill>
              </a:rPr>
              <a:t>Oliver Kubala</a:t>
            </a:r>
            <a:endParaRPr lang="sk-SK" sz="2400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C:\Users\Nika\Desktop\nejlepsi_wallpaper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77320" cy="6858000"/>
          </a:xfrm>
          <a:prstGeom prst="rect">
            <a:avLst/>
          </a:prstGeom>
          <a:noFill/>
        </p:spPr>
      </p:pic>
      <p:sp>
        <p:nvSpPr>
          <p:cNvPr id="4" name="BlokTextu 3"/>
          <p:cNvSpPr txBox="1"/>
          <p:nvPr/>
        </p:nvSpPr>
        <p:spPr>
          <a:xfrm>
            <a:off x="357158" y="1500174"/>
            <a:ext cx="780245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000" b="1" dirty="0" smtClean="0">
                <a:solidFill>
                  <a:srgbClr val="92D050"/>
                </a:solidFill>
              </a:rPr>
              <a:t>...a ako si MY predstavujeme </a:t>
            </a:r>
          </a:p>
          <a:p>
            <a:r>
              <a:rPr lang="sk-SK" sz="4000" b="1" dirty="0" smtClean="0">
                <a:solidFill>
                  <a:srgbClr val="92D050"/>
                </a:solidFill>
              </a:rPr>
              <a:t>          náš spoločný „akčný“ týždeň...</a:t>
            </a:r>
            <a:endParaRPr lang="sk-SK" sz="4000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C:\Users\Nika\Desktop\nejlepsi_wallpaper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77320" cy="6858000"/>
          </a:xfrm>
          <a:prstGeom prst="rect">
            <a:avLst/>
          </a:prstGeom>
          <a:noFill/>
        </p:spPr>
      </p:pic>
      <p:sp>
        <p:nvSpPr>
          <p:cNvPr id="4" name="BlokTextu 3"/>
          <p:cNvSpPr txBox="1"/>
          <p:nvPr/>
        </p:nvSpPr>
        <p:spPr>
          <a:xfrm>
            <a:off x="714348" y="1857364"/>
            <a:ext cx="51874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7200" b="1" dirty="0" smtClean="0">
                <a:solidFill>
                  <a:srgbClr val="92D050"/>
                </a:solidFill>
              </a:rPr>
              <a:t>PONDELOK...</a:t>
            </a:r>
            <a:endParaRPr lang="sk-SK" sz="7200" b="1" dirty="0">
              <a:solidFill>
                <a:srgbClr val="92D050"/>
              </a:solidFill>
            </a:endParaRPr>
          </a:p>
        </p:txBody>
      </p:sp>
      <p:sp>
        <p:nvSpPr>
          <p:cNvPr id="5" name="BlokTextu 4"/>
          <p:cNvSpPr txBox="1"/>
          <p:nvPr/>
        </p:nvSpPr>
        <p:spPr>
          <a:xfrm>
            <a:off x="642910" y="5072074"/>
            <a:ext cx="43851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000" b="1" dirty="0" smtClean="0">
                <a:solidFill>
                  <a:srgbClr val="92D050"/>
                </a:solidFill>
              </a:rPr>
              <a:t>...trošku sa poučiť...</a:t>
            </a:r>
            <a:endParaRPr lang="sk-SK" sz="4000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Nika\Desktop\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19654" y="4146243"/>
            <a:ext cx="4124346" cy="2711757"/>
          </a:xfrm>
          <a:prstGeom prst="rect">
            <a:avLst/>
          </a:prstGeom>
          <a:noFill/>
        </p:spPr>
      </p:pic>
      <p:pic>
        <p:nvPicPr>
          <p:cNvPr id="4099" name="Picture 3" descr="C:\Users\Nika\Desktop\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0"/>
            <a:ext cx="3194755" cy="2636662"/>
          </a:xfrm>
          <a:prstGeom prst="rect">
            <a:avLst/>
          </a:prstGeom>
          <a:noFill/>
        </p:spPr>
      </p:pic>
      <p:pic>
        <p:nvPicPr>
          <p:cNvPr id="4100" name="Picture 4" descr="C:\Users\Nika\Desktop\0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619520"/>
            <a:ext cx="2428860" cy="3238480"/>
          </a:xfrm>
          <a:prstGeom prst="rect">
            <a:avLst/>
          </a:prstGeom>
          <a:noFill/>
        </p:spPr>
      </p:pic>
      <p:pic>
        <p:nvPicPr>
          <p:cNvPr id="4101" name="Picture 5" descr="C:\Users\Nika\Desktop\0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0"/>
            <a:ext cx="2428892" cy="3117078"/>
          </a:xfrm>
          <a:prstGeom prst="rect">
            <a:avLst/>
          </a:prstGeom>
          <a:noFill/>
        </p:spPr>
      </p:pic>
      <p:pic>
        <p:nvPicPr>
          <p:cNvPr id="4102" name="Picture 6" descr="C:\Users\Nika\Desktop\0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55056" y="0"/>
            <a:ext cx="2888944" cy="3500438"/>
          </a:xfrm>
          <a:prstGeom prst="rect">
            <a:avLst/>
          </a:prstGeom>
          <a:noFill/>
        </p:spPr>
      </p:pic>
      <p:pic>
        <p:nvPicPr>
          <p:cNvPr id="4103" name="Picture 7" descr="C:\Users\Nika\Desktop\08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429256" y="1500174"/>
            <a:ext cx="2500330" cy="3333773"/>
          </a:xfrm>
          <a:prstGeom prst="rect">
            <a:avLst/>
          </a:prstGeom>
          <a:noFill/>
        </p:spPr>
      </p:pic>
      <p:pic>
        <p:nvPicPr>
          <p:cNvPr id="4105" name="Picture 9" descr="C:\Users\Nika\Desktop\06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000364" y="3221563"/>
            <a:ext cx="2727328" cy="3636437"/>
          </a:xfrm>
          <a:prstGeom prst="rect">
            <a:avLst/>
          </a:prstGeom>
          <a:noFill/>
        </p:spPr>
      </p:pic>
      <p:pic>
        <p:nvPicPr>
          <p:cNvPr id="4104" name="Picture 8" descr="C:\Users\Nika\Desktop\04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85786" y="2428868"/>
            <a:ext cx="2508256" cy="3344341"/>
          </a:xfrm>
          <a:prstGeom prst="rect">
            <a:avLst/>
          </a:prstGeom>
          <a:noFill/>
        </p:spPr>
      </p:pic>
      <p:pic>
        <p:nvPicPr>
          <p:cNvPr id="1027" name="Picture 3" descr="C:\Users\Nika\Desktop\05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857488" y="1571612"/>
            <a:ext cx="2357454" cy="2480238"/>
          </a:xfrm>
          <a:prstGeom prst="rect">
            <a:avLst/>
          </a:prstGeom>
          <a:noFill/>
        </p:spPr>
      </p:pic>
    </p:spTree>
  </p:cSld>
  <p:clrMapOvr>
    <a:masterClrMapping/>
  </p:clrMapOvr>
  <p:transition spd="slow" advClick="0" advTm="2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0"/>
                            </p:stCondLst>
                            <p:childTnLst>
                              <p:par>
                                <p:cTn id="4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3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Nika\Desktop\nejlepsi_wallpaper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77320" cy="6858000"/>
          </a:xfrm>
          <a:prstGeom prst="rect">
            <a:avLst/>
          </a:prstGeom>
          <a:noFill/>
        </p:spPr>
      </p:pic>
      <p:sp>
        <p:nvSpPr>
          <p:cNvPr id="3" name="BlokTextu 2"/>
          <p:cNvSpPr txBox="1"/>
          <p:nvPr/>
        </p:nvSpPr>
        <p:spPr>
          <a:xfrm>
            <a:off x="714348" y="1857364"/>
            <a:ext cx="42256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7200" b="1" dirty="0" smtClean="0">
                <a:solidFill>
                  <a:srgbClr val="92D050"/>
                </a:solidFill>
              </a:rPr>
              <a:t>UTOROK...</a:t>
            </a:r>
            <a:endParaRPr lang="sk-SK" sz="7200" b="1" dirty="0">
              <a:solidFill>
                <a:srgbClr val="92D050"/>
              </a:solidFill>
            </a:endParaRPr>
          </a:p>
        </p:txBody>
      </p:sp>
      <p:sp>
        <p:nvSpPr>
          <p:cNvPr id="4" name="BlokTextu 3"/>
          <p:cNvSpPr txBox="1"/>
          <p:nvPr/>
        </p:nvSpPr>
        <p:spPr>
          <a:xfrm>
            <a:off x="357158" y="5072074"/>
            <a:ext cx="51496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000" b="1" dirty="0" smtClean="0">
                <a:solidFill>
                  <a:srgbClr val="92D050"/>
                </a:solidFill>
              </a:rPr>
              <a:t>...trošku si zamaškrtiť...</a:t>
            </a:r>
            <a:endParaRPr lang="sk-SK" sz="4000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3" name="Picture 19" descr="C:\Users\Nika\Desktop\02\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12951" y="0"/>
            <a:ext cx="5775159" cy="6858000"/>
          </a:xfrm>
          <a:prstGeom prst="rect">
            <a:avLst/>
          </a:prstGeom>
          <a:noFill/>
        </p:spPr>
      </p:pic>
      <p:pic>
        <p:nvPicPr>
          <p:cNvPr id="1044" name="Picture 20" descr="C:\Users\Nika\Desktop\02\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0"/>
            <a:ext cx="4429156" cy="6858000"/>
          </a:xfrm>
          <a:prstGeom prst="rect">
            <a:avLst/>
          </a:prstGeom>
          <a:noFill/>
        </p:spPr>
      </p:pic>
      <p:pic>
        <p:nvPicPr>
          <p:cNvPr id="1045" name="Picture 21" descr="C:\Users\Nika\Desktop\02\0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1670" y="25073"/>
            <a:ext cx="4857784" cy="6832927"/>
          </a:xfrm>
          <a:prstGeom prst="rect">
            <a:avLst/>
          </a:prstGeom>
          <a:noFill/>
        </p:spPr>
      </p:pic>
      <p:pic>
        <p:nvPicPr>
          <p:cNvPr id="1046" name="Picture 22" descr="C:\Users\Nika\Desktop\02\0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71670" y="0"/>
            <a:ext cx="4786346" cy="6858000"/>
          </a:xfrm>
          <a:prstGeom prst="rect">
            <a:avLst/>
          </a:prstGeom>
          <a:noFill/>
        </p:spPr>
      </p:pic>
      <p:pic>
        <p:nvPicPr>
          <p:cNvPr id="1047" name="Picture 23" descr="C:\Users\Nika\Desktop\02\0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214414" y="0"/>
            <a:ext cx="6610120" cy="6858000"/>
          </a:xfrm>
          <a:prstGeom prst="rect">
            <a:avLst/>
          </a:prstGeom>
          <a:noFill/>
        </p:spPr>
      </p:pic>
      <p:pic>
        <p:nvPicPr>
          <p:cNvPr id="1048" name="Picture 24" descr="C:\Users\Nika\Desktop\02\01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5720" y="0"/>
            <a:ext cx="8538210" cy="6858000"/>
          </a:xfrm>
          <a:prstGeom prst="rect">
            <a:avLst/>
          </a:prstGeom>
          <a:noFill/>
        </p:spPr>
      </p:pic>
      <p:pic>
        <p:nvPicPr>
          <p:cNvPr id="2051" name="Picture 3" descr="C:\Users\Nika\Desktop\IMG_3907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571604" y="0"/>
            <a:ext cx="5820085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4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0" dur="20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7" presetID="4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8" dur="20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000"/>
                            </p:stCondLst>
                            <p:childTnLst>
                              <p:par>
                                <p:cTn id="25" presetID="4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6" dur="20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1000"/>
                            </p:stCondLst>
                            <p:childTnLst>
                              <p:par>
                                <p:cTn id="2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6000"/>
                            </p:stCondLst>
                            <p:childTnLst>
                              <p:par>
                                <p:cTn id="33" presetID="4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34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8000"/>
                            </p:stCondLst>
                            <p:childTnLst>
                              <p:par>
                                <p:cTn id="37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9" dur="50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3000"/>
                            </p:stCondLst>
                            <p:childTnLst>
                              <p:par>
                                <p:cTn id="41" presetID="4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2" dur="20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0"/>
                            </p:stCondLst>
                            <p:childTnLst>
                              <p:par>
                                <p:cTn id="4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0"/>
                            </p:stCondLst>
                            <p:childTnLst>
                              <p:par>
                                <p:cTn id="49" presetID="4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0" dur="2000"/>
                                        <p:tgtEl>
                                          <p:spTgt spid="10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000"/>
                            </p:stCondLst>
                            <p:childTnLst>
                              <p:par>
                                <p:cTn id="5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5" dur="50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7000"/>
                            </p:stCondLst>
                            <p:childTnLst>
                              <p:par>
                                <p:cTn id="57" presetID="4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8" dur="2000"/>
                                        <p:tgtEl>
                                          <p:spTgt spid="10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Nika\Desktop\nejlepsi_wallpaper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77320" cy="6858000"/>
          </a:xfrm>
          <a:prstGeom prst="rect">
            <a:avLst/>
          </a:prstGeom>
          <a:noFill/>
        </p:spPr>
      </p:pic>
      <p:sp>
        <p:nvSpPr>
          <p:cNvPr id="3" name="BlokTextu 2"/>
          <p:cNvSpPr txBox="1"/>
          <p:nvPr/>
        </p:nvSpPr>
        <p:spPr>
          <a:xfrm>
            <a:off x="714348" y="1857364"/>
            <a:ext cx="39053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7200" b="1" dirty="0" smtClean="0">
                <a:solidFill>
                  <a:srgbClr val="92D050"/>
                </a:solidFill>
              </a:rPr>
              <a:t>STREDA...</a:t>
            </a:r>
            <a:endParaRPr lang="sk-SK" sz="7200" b="1" dirty="0">
              <a:solidFill>
                <a:srgbClr val="92D050"/>
              </a:solidFill>
            </a:endParaRPr>
          </a:p>
        </p:txBody>
      </p:sp>
      <p:sp>
        <p:nvSpPr>
          <p:cNvPr id="4" name="BlokTextu 3"/>
          <p:cNvSpPr txBox="1"/>
          <p:nvPr/>
        </p:nvSpPr>
        <p:spPr>
          <a:xfrm>
            <a:off x="214282" y="5072074"/>
            <a:ext cx="54098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000" b="1" dirty="0" smtClean="0">
                <a:solidFill>
                  <a:srgbClr val="92D050"/>
                </a:solidFill>
              </a:rPr>
              <a:t>...trošku si zašportovať...</a:t>
            </a:r>
            <a:endParaRPr lang="sk-SK" sz="4000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:\Users\Nika\Desktop\03\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0"/>
            <a:ext cx="4554141" cy="6858000"/>
          </a:xfrm>
          <a:prstGeom prst="rect">
            <a:avLst/>
          </a:prstGeom>
          <a:noFill/>
        </p:spPr>
      </p:pic>
      <p:pic>
        <p:nvPicPr>
          <p:cNvPr id="2055" name="Picture 7" descr="C:\Users\Nika\Desktop\03\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0"/>
            <a:ext cx="6096000" cy="6858000"/>
          </a:xfrm>
          <a:prstGeom prst="rect">
            <a:avLst/>
          </a:prstGeom>
          <a:noFill/>
        </p:spPr>
      </p:pic>
      <p:pic>
        <p:nvPicPr>
          <p:cNvPr id="2056" name="Picture 8" descr="C:\Users\Nika\Desktop\03\0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28926" y="-21547"/>
            <a:ext cx="3429024" cy="6879547"/>
          </a:xfrm>
          <a:prstGeom prst="rect">
            <a:avLst/>
          </a:prstGeom>
          <a:noFill/>
        </p:spPr>
      </p:pic>
      <p:pic>
        <p:nvPicPr>
          <p:cNvPr id="2057" name="Picture 9" descr="C:\Users\Nika\Desktop\03\0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643174" y="0"/>
            <a:ext cx="4000528" cy="6858000"/>
          </a:xfrm>
          <a:prstGeom prst="rect">
            <a:avLst/>
          </a:prstGeom>
          <a:noFill/>
        </p:spPr>
      </p:pic>
      <p:pic>
        <p:nvPicPr>
          <p:cNvPr id="2058" name="Picture 10" descr="C:\Users\Nika\Desktop\03\0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86050" y="0"/>
            <a:ext cx="3718322" cy="6858000"/>
          </a:xfrm>
          <a:prstGeom prst="rect">
            <a:avLst/>
          </a:prstGeom>
          <a:noFill/>
        </p:spPr>
      </p:pic>
      <p:pic>
        <p:nvPicPr>
          <p:cNvPr id="2059" name="Picture 11" descr="C:\Users\Nika\Desktop\03\06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43174" y="0"/>
            <a:ext cx="3975497" cy="6858000"/>
          </a:xfrm>
          <a:prstGeom prst="rect">
            <a:avLst/>
          </a:prstGeom>
          <a:noFill/>
        </p:spPr>
      </p:pic>
      <p:pic>
        <p:nvPicPr>
          <p:cNvPr id="2060" name="Picture 12" descr="C:\Users\Nika\Desktop\03\07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85984" y="0"/>
            <a:ext cx="4639866" cy="6858000"/>
          </a:xfrm>
          <a:prstGeom prst="rect">
            <a:avLst/>
          </a:prstGeom>
          <a:noFill/>
        </p:spPr>
      </p:pic>
      <p:pic>
        <p:nvPicPr>
          <p:cNvPr id="2061" name="Picture 13" descr="C:\Users\Nika\Desktop\03\08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14282" y="0"/>
            <a:ext cx="8686802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0" dur="3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3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18" dur="3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3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2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26" dur="3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0"/>
                            </p:stCondLst>
                            <p:childTnLst>
                              <p:par>
                                <p:cTn id="2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3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0"/>
                            </p:stCondLst>
                            <p:childTnLst>
                              <p:par>
                                <p:cTn id="33" presetID="2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34" dur="3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0"/>
                            </p:stCondLst>
                            <p:childTnLst>
                              <p:par>
                                <p:cTn id="3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3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000"/>
                            </p:stCondLst>
                            <p:childTnLst>
                              <p:par>
                                <p:cTn id="41" presetID="2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42" dur="3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0"/>
                            </p:stCondLst>
                            <p:childTnLst>
                              <p:par>
                                <p:cTn id="4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3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000"/>
                            </p:stCondLst>
                            <p:childTnLst>
                              <p:par>
                                <p:cTn id="49" presetID="2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50" dur="3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000"/>
                            </p:stCondLst>
                            <p:childTnLst>
                              <p:par>
                                <p:cTn id="5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3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9000"/>
                            </p:stCondLst>
                            <p:childTnLst>
                              <p:par>
                                <p:cTn id="57" presetID="2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58" dur="3000"/>
                                        <p:tgtEl>
                                          <p:spTgt spid="20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2000"/>
                            </p:stCondLst>
                            <p:childTnLst>
                              <p:par>
                                <p:cTn id="6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3" dur="50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7000"/>
                            </p:stCondLst>
                            <p:childTnLst>
                              <p:par>
                                <p:cTn id="65" presetID="2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edge">
                                      <p:cBhvr>
                                        <p:cTn id="66" dur="5000"/>
                                        <p:tgtEl>
                                          <p:spTgt spid="20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Nika\Desktop\nejlepsi_wallpaper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77320" cy="6858000"/>
          </a:xfrm>
          <a:prstGeom prst="rect">
            <a:avLst/>
          </a:prstGeom>
          <a:noFill/>
        </p:spPr>
      </p:pic>
      <p:sp>
        <p:nvSpPr>
          <p:cNvPr id="3" name="BlokTextu 2"/>
          <p:cNvSpPr txBox="1"/>
          <p:nvPr/>
        </p:nvSpPr>
        <p:spPr>
          <a:xfrm>
            <a:off x="714348" y="1857364"/>
            <a:ext cx="442820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7200" b="1" dirty="0" smtClean="0">
                <a:solidFill>
                  <a:srgbClr val="92D050"/>
                </a:solidFill>
              </a:rPr>
              <a:t>ŠTVRTOK...</a:t>
            </a:r>
            <a:endParaRPr lang="sk-SK" sz="7200" b="1" dirty="0">
              <a:solidFill>
                <a:srgbClr val="92D050"/>
              </a:solidFill>
            </a:endParaRPr>
          </a:p>
        </p:txBody>
      </p:sp>
      <p:sp>
        <p:nvSpPr>
          <p:cNvPr id="4" name="BlokTextu 3"/>
          <p:cNvSpPr txBox="1"/>
          <p:nvPr/>
        </p:nvSpPr>
        <p:spPr>
          <a:xfrm>
            <a:off x="642910" y="5072074"/>
            <a:ext cx="45517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000" b="1" dirty="0" smtClean="0">
                <a:solidFill>
                  <a:srgbClr val="92D050"/>
                </a:solidFill>
              </a:rPr>
              <a:t>...trošku sa skrášliť...</a:t>
            </a:r>
            <a:endParaRPr lang="sk-SK" sz="4000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Nika\Desktop\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571480"/>
            <a:ext cx="5716588" cy="5688012"/>
          </a:xfrm>
          <a:prstGeom prst="rect">
            <a:avLst/>
          </a:prstGeom>
          <a:noFill/>
        </p:spPr>
      </p:pic>
      <p:pic>
        <p:nvPicPr>
          <p:cNvPr id="1028" name="Picture 4" descr="C:\Users\Nika\Desktop\C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571480"/>
            <a:ext cx="5726112" cy="5678487"/>
          </a:xfrm>
          <a:prstGeom prst="rect">
            <a:avLst/>
          </a:prstGeom>
          <a:noFill/>
        </p:spPr>
      </p:pic>
      <p:pic>
        <p:nvPicPr>
          <p:cNvPr id="1029" name="Picture 5" descr="C:\Users\Nika\Desktop\D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43042" y="571480"/>
            <a:ext cx="5707063" cy="5707062"/>
          </a:xfrm>
          <a:prstGeom prst="rect">
            <a:avLst/>
          </a:prstGeom>
          <a:noFill/>
        </p:spPr>
      </p:pic>
      <p:pic>
        <p:nvPicPr>
          <p:cNvPr id="1030" name="Picture 6" descr="C:\Users\Nika\Desktop\E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43042" y="571480"/>
            <a:ext cx="5716587" cy="5697538"/>
          </a:xfrm>
          <a:prstGeom prst="rect">
            <a:avLst/>
          </a:prstGeom>
          <a:noFill/>
        </p:spPr>
      </p:pic>
      <p:pic>
        <p:nvPicPr>
          <p:cNvPr id="1031" name="Picture 7" descr="C:\Users\Nika\Desktop\F.pn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643042" y="571480"/>
            <a:ext cx="5745163" cy="5707063"/>
          </a:xfrm>
          <a:prstGeom prst="rect">
            <a:avLst/>
          </a:prstGeom>
          <a:noFill/>
        </p:spPr>
      </p:pic>
      <p:pic>
        <p:nvPicPr>
          <p:cNvPr id="1032" name="Picture 8" descr="C:\Users\Nika\Desktop\G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643042" y="571480"/>
            <a:ext cx="5754687" cy="5697538"/>
          </a:xfrm>
          <a:prstGeom prst="rect">
            <a:avLst/>
          </a:prstGeom>
          <a:noFill/>
        </p:spPr>
      </p:pic>
      <p:pic>
        <p:nvPicPr>
          <p:cNvPr id="1033" name="Picture 9" descr="C:\Users\Nika\Desktop\H.pn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642570" y="571480"/>
            <a:ext cx="5768808" cy="5730877"/>
          </a:xfrm>
          <a:prstGeom prst="rect">
            <a:avLst/>
          </a:prstGeom>
          <a:noFill/>
        </p:spPr>
      </p:pic>
      <p:pic>
        <p:nvPicPr>
          <p:cNvPr id="1034" name="Picture 10" descr="C:\Users\Nika\Desktop\I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643042" y="571480"/>
            <a:ext cx="5735638" cy="5707063"/>
          </a:xfrm>
          <a:prstGeom prst="rect">
            <a:avLst/>
          </a:prstGeom>
          <a:noFill/>
        </p:spPr>
      </p:pic>
      <p:pic>
        <p:nvPicPr>
          <p:cNvPr id="3074" name="Picture 2" descr="C:\Users\Nika\Desktop\B.pn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643042" y="563635"/>
            <a:ext cx="5786478" cy="5776821"/>
          </a:xfrm>
          <a:prstGeom prst="rect">
            <a:avLst/>
          </a:prstGeom>
          <a:noFill/>
        </p:spPr>
      </p:pic>
    </p:spTree>
  </p:cSld>
  <p:clrMapOvr>
    <a:masterClrMapping/>
  </p:clrMapOvr>
  <p:transition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3000" fill="hold"/>
                                        <p:tgtEl>
                                          <p:spTgt spid="10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0"/>
                            </p:stCondLst>
                            <p:childTnLst>
                              <p:par>
                                <p:cTn id="1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8000"/>
                            </p:stCondLst>
                            <p:childTnLst>
                              <p:par>
                                <p:cTn id="2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3000" fill="hold"/>
                                        <p:tgtEl>
                                          <p:spTgt spid="30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0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6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1000"/>
                            </p:stCondLst>
                            <p:childTnLst>
                              <p:par>
                                <p:cTn id="3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3000" fill="hold"/>
                                        <p:tgtEl>
                                          <p:spTgt spid="10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4000"/>
                            </p:stCondLst>
                            <p:childTnLst>
                              <p:par>
                                <p:cTn id="3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9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4000"/>
                            </p:stCondLst>
                            <p:childTnLst>
                              <p:par>
                                <p:cTn id="42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" dur="3000" fill="hold"/>
                                        <p:tgtEl>
                                          <p:spTgt spid="10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7000"/>
                            </p:stCondLst>
                            <p:childTnLst>
                              <p:par>
                                <p:cTn id="4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2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7000"/>
                            </p:stCondLst>
                            <p:childTnLst>
                              <p:par>
                                <p:cTn id="53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4" dur="3000" fill="hold"/>
                                        <p:tgtEl>
                                          <p:spTgt spid="10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0"/>
                            </p:stCondLst>
                            <p:childTnLst>
                              <p:par>
                                <p:cTn id="5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0"/>
                            </p:stCondLst>
                            <p:childTnLst>
                              <p:par>
                                <p:cTn id="64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5" dur="3000" fill="hold"/>
                                        <p:tgtEl>
                                          <p:spTgt spid="10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3000"/>
                            </p:stCondLst>
                            <p:childTnLst>
                              <p:par>
                                <p:cTn id="6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80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3000"/>
                            </p:stCondLst>
                            <p:childTnLst>
                              <p:par>
                                <p:cTn id="7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6" dur="3000" fill="hold"/>
                                        <p:tgtEl>
                                          <p:spTgt spid="10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6000"/>
                            </p:stCondLst>
                            <p:childTnLst>
                              <p:par>
                                <p:cTn id="7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10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6000"/>
                            </p:stCondLst>
                            <p:childTnLst>
                              <p:par>
                                <p:cTn id="8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7" dur="3000" fill="hold"/>
                                        <p:tgtEl>
                                          <p:spTgt spid="10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9000"/>
                            </p:stCondLst>
                            <p:childTnLst>
                              <p:par>
                                <p:cTn id="8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4000"/>
                            </p:stCondLst>
                            <p:childTnLst>
                              <p:par>
                                <p:cTn id="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9000"/>
                            </p:stCondLst>
                            <p:childTnLst>
                              <p:par>
                                <p:cTn id="9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8" dur="3000" fill="hold"/>
                                        <p:tgtEl>
                                          <p:spTgt spid="10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2000"/>
                            </p:stCondLst>
                            <p:childTnLst>
                              <p:par>
                                <p:cTn id="10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Nika\Desktop\nejlepsi_wallpaper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77320" cy="6858000"/>
          </a:xfrm>
          <a:prstGeom prst="rect">
            <a:avLst/>
          </a:prstGeom>
          <a:noFill/>
        </p:spPr>
      </p:pic>
      <p:sp>
        <p:nvSpPr>
          <p:cNvPr id="3" name="BlokTextu 2"/>
          <p:cNvSpPr txBox="1"/>
          <p:nvPr/>
        </p:nvSpPr>
        <p:spPr>
          <a:xfrm>
            <a:off x="714348" y="1857364"/>
            <a:ext cx="37137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7200" b="1" dirty="0" smtClean="0">
                <a:solidFill>
                  <a:srgbClr val="92D050"/>
                </a:solidFill>
              </a:rPr>
              <a:t>PIATOK...</a:t>
            </a:r>
            <a:endParaRPr lang="sk-SK" sz="7200" b="1" dirty="0">
              <a:solidFill>
                <a:srgbClr val="92D050"/>
              </a:solidFill>
            </a:endParaRPr>
          </a:p>
        </p:txBody>
      </p:sp>
      <p:sp>
        <p:nvSpPr>
          <p:cNvPr id="4" name="BlokTextu 3"/>
          <p:cNvSpPr txBox="1"/>
          <p:nvPr/>
        </p:nvSpPr>
        <p:spPr>
          <a:xfrm>
            <a:off x="571472" y="5072074"/>
            <a:ext cx="45572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000" b="1" dirty="0" smtClean="0">
                <a:solidFill>
                  <a:srgbClr val="92D050"/>
                </a:solidFill>
              </a:rPr>
              <a:t>...trošku sa zabaviť...</a:t>
            </a:r>
            <a:endParaRPr lang="sk-SK" sz="4000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Nika\Desktop\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144000" cy="6443685"/>
          </a:xfrm>
          <a:prstGeom prst="rect">
            <a:avLst/>
          </a:prstGeom>
          <a:noFill/>
        </p:spPr>
      </p:pic>
      <p:pic>
        <p:nvPicPr>
          <p:cNvPr id="5124" name="Picture 4" descr="C:\Users\Nika\Desktop\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928670"/>
            <a:ext cx="9144001" cy="4929188"/>
          </a:xfrm>
          <a:prstGeom prst="rect">
            <a:avLst/>
          </a:prstGeom>
          <a:noFill/>
        </p:spPr>
      </p:pic>
      <p:pic>
        <p:nvPicPr>
          <p:cNvPr id="5125" name="Picture 5" descr="C:\Users\Nika\Desktop\0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1670" y="0"/>
            <a:ext cx="5175849" cy="6858000"/>
          </a:xfrm>
          <a:prstGeom prst="rect">
            <a:avLst/>
          </a:prstGeom>
          <a:noFill/>
        </p:spPr>
      </p:pic>
      <p:pic>
        <p:nvPicPr>
          <p:cNvPr id="5126" name="Picture 6" descr="C:\Users\Nika\Desktop\04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7554" y="0"/>
            <a:ext cx="2665437" cy="6858000"/>
          </a:xfrm>
          <a:prstGeom prst="rect">
            <a:avLst/>
          </a:prstGeom>
          <a:noFill/>
        </p:spPr>
      </p:pic>
      <p:pic>
        <p:nvPicPr>
          <p:cNvPr id="5127" name="Picture 7" descr="C:\Users\Nika\Desktop\05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1374776"/>
            <a:ext cx="9144000" cy="3971925"/>
          </a:xfrm>
          <a:prstGeom prst="rect">
            <a:avLst/>
          </a:prstGeom>
          <a:noFill/>
        </p:spPr>
      </p:pic>
      <p:pic>
        <p:nvPicPr>
          <p:cNvPr id="5128" name="Picture 8" descr="C:\Users\Nika\Desktop\06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18567" y="1000108"/>
            <a:ext cx="9162567" cy="4710132"/>
          </a:xfrm>
          <a:prstGeom prst="rect">
            <a:avLst/>
          </a:prstGeom>
          <a:noFill/>
        </p:spPr>
      </p:pic>
      <p:pic>
        <p:nvPicPr>
          <p:cNvPr id="5129" name="Picture 9" descr="C:\Users\Nika\Desktop\07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1000108"/>
            <a:ext cx="9115577" cy="457203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3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7" presetID="3" presetClass="exit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18" dur="3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25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3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1" dur="2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0"/>
                            </p:stCondLst>
                            <p:childTnLst>
                              <p:par>
                                <p:cTn id="33" presetID="3" presetClass="exit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34" dur="3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0"/>
                            </p:stCondLst>
                            <p:childTnLst>
                              <p:par>
                                <p:cTn id="3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2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000"/>
                            </p:stCondLst>
                            <p:childTnLst>
                              <p:par>
                                <p:cTn id="41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2" dur="3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0"/>
                            </p:stCondLst>
                            <p:childTnLst>
                              <p:par>
                                <p:cTn id="4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7" dur="2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000"/>
                            </p:stCondLst>
                            <p:childTnLst>
                              <p:par>
                                <p:cTn id="49" presetID="3" presetClass="exit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vertical)">
                                      <p:cBhvr>
                                        <p:cTn id="50" dur="3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0"/>
                            </p:stCondLst>
                            <p:childTnLst>
                              <p:par>
                                <p:cTn id="5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2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000"/>
                            </p:stCondLst>
                            <p:childTnLst>
                              <p:par>
                                <p:cTn id="57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58" dur="3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Nika\Desktop\nejlepsi_wallpaper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77320" cy="6858000"/>
          </a:xfrm>
          <a:prstGeom prst="rect">
            <a:avLst/>
          </a:prstGeom>
          <a:noFill/>
        </p:spPr>
      </p:pic>
      <p:sp>
        <p:nvSpPr>
          <p:cNvPr id="3" name="BlokTextu 2"/>
          <p:cNvSpPr txBox="1"/>
          <p:nvPr/>
        </p:nvSpPr>
        <p:spPr>
          <a:xfrm>
            <a:off x="714348" y="1857364"/>
            <a:ext cx="40595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7200" b="1" dirty="0" smtClean="0">
                <a:solidFill>
                  <a:srgbClr val="92D050"/>
                </a:solidFill>
              </a:rPr>
              <a:t>SOBOTA...</a:t>
            </a:r>
            <a:endParaRPr lang="sk-SK" sz="7200" b="1" dirty="0">
              <a:solidFill>
                <a:srgbClr val="92D050"/>
              </a:solidFill>
            </a:endParaRPr>
          </a:p>
        </p:txBody>
      </p:sp>
      <p:sp>
        <p:nvSpPr>
          <p:cNvPr id="4" name="BlokTextu 3"/>
          <p:cNvSpPr txBox="1"/>
          <p:nvPr/>
        </p:nvSpPr>
        <p:spPr>
          <a:xfrm>
            <a:off x="500034" y="5072074"/>
            <a:ext cx="50957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000" b="1" dirty="0" smtClean="0">
                <a:solidFill>
                  <a:srgbClr val="92D050"/>
                </a:solidFill>
              </a:rPr>
              <a:t>...trošku poupratovať...</a:t>
            </a:r>
            <a:endParaRPr lang="sk-SK" sz="4000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Nika\Desktop\06\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6" y="0"/>
            <a:ext cx="5143500" cy="6858000"/>
          </a:xfrm>
          <a:prstGeom prst="rect">
            <a:avLst/>
          </a:prstGeom>
          <a:noFill/>
        </p:spPr>
      </p:pic>
      <p:pic>
        <p:nvPicPr>
          <p:cNvPr id="2052" name="Picture 4" descr="C:\Users\Nika\Desktop\06\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15134"/>
            <a:ext cx="5643602" cy="6842866"/>
          </a:xfrm>
          <a:prstGeom prst="rect">
            <a:avLst/>
          </a:prstGeom>
          <a:noFill/>
        </p:spPr>
      </p:pic>
      <p:pic>
        <p:nvPicPr>
          <p:cNvPr id="2053" name="Picture 5" descr="C:\Users\Nika\Desktop\06\0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357422" y="0"/>
            <a:ext cx="4618435" cy="6858000"/>
          </a:xfrm>
          <a:prstGeom prst="rect">
            <a:avLst/>
          </a:prstGeom>
          <a:noFill/>
        </p:spPr>
      </p:pic>
      <p:pic>
        <p:nvPicPr>
          <p:cNvPr id="2054" name="Picture 6" descr="C:\Users\Nika\Desktop\06\05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143108" y="-46"/>
            <a:ext cx="5143536" cy="6858046"/>
          </a:xfrm>
          <a:prstGeom prst="rect">
            <a:avLst/>
          </a:prstGeom>
          <a:noFill/>
        </p:spPr>
      </p:pic>
      <p:pic>
        <p:nvPicPr>
          <p:cNvPr id="2055" name="Picture 7" descr="C:\Users\Nika\Desktop\06\0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71736" y="0"/>
            <a:ext cx="4357718" cy="6858000"/>
          </a:xfrm>
          <a:prstGeom prst="rect">
            <a:avLst/>
          </a:prstGeom>
          <a:noFill/>
        </p:spPr>
      </p:pic>
      <p:pic>
        <p:nvPicPr>
          <p:cNvPr id="2056" name="Picture 8" descr="C:\Users\Nika\Desktop\06\07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71736" y="0"/>
            <a:ext cx="4357718" cy="6858000"/>
          </a:xfrm>
          <a:prstGeom prst="rect">
            <a:avLst/>
          </a:prstGeom>
          <a:noFill/>
        </p:spPr>
      </p:pic>
      <p:pic>
        <p:nvPicPr>
          <p:cNvPr id="2057" name="Picture 9" descr="C:\Users\Nika\Desktop\06\08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500166" y="0"/>
            <a:ext cx="6187669" cy="6858000"/>
          </a:xfrm>
          <a:prstGeom prst="rect">
            <a:avLst/>
          </a:prstGeom>
          <a:noFill/>
        </p:spPr>
      </p:pic>
      <p:pic>
        <p:nvPicPr>
          <p:cNvPr id="2058" name="Picture 10" descr="C:\Users\Nika\Desktop\06\09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500298" y="0"/>
            <a:ext cx="3986213" cy="6858000"/>
          </a:xfrm>
          <a:prstGeom prst="rect">
            <a:avLst/>
          </a:prstGeom>
          <a:noFill/>
        </p:spPr>
      </p:pic>
      <p:pic>
        <p:nvPicPr>
          <p:cNvPr id="4099" name="Picture 3" descr="C:\Users\Nika\Desktop\07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285984" y="-10519"/>
            <a:ext cx="4571858" cy="6868519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" dur="3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10" dur="3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5" dur="3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1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2)">
                                      <p:cBhvr>
                                        <p:cTn id="18" dur="3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23" dur="3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1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26" dur="3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0"/>
                            </p:stCondLst>
                            <p:childTnLst>
                              <p:par>
                                <p:cTn id="29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1" dur="3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1000"/>
                            </p:stCondLst>
                            <p:childTnLst>
                              <p:par>
                                <p:cTn id="33" presetID="21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2)">
                                      <p:cBhvr>
                                        <p:cTn id="34" dur="3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4000"/>
                            </p:stCondLst>
                            <p:childTnLst>
                              <p:par>
                                <p:cTn id="37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39" dur="3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7000"/>
                            </p:stCondLst>
                            <p:childTnLst>
                              <p:par>
                                <p:cTn id="41" presetID="1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42" dur="3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0"/>
                            </p:stCondLst>
                            <p:childTnLst>
                              <p:par>
                                <p:cTn id="45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7" dur="3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000"/>
                            </p:stCondLst>
                            <p:childTnLst>
                              <p:par>
                                <p:cTn id="49" presetID="21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2)">
                                      <p:cBhvr>
                                        <p:cTn id="50" dur="3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6000"/>
                            </p:stCondLst>
                            <p:childTnLst>
                              <p:par>
                                <p:cTn id="53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55" dur="3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9000"/>
                            </p:stCondLst>
                            <p:childTnLst>
                              <p:par>
                                <p:cTn id="57" presetID="1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58" dur="3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2000"/>
                            </p:stCondLst>
                            <p:childTnLst>
                              <p:par>
                                <p:cTn id="61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63" dur="3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0"/>
                            </p:stCondLst>
                            <p:childTnLst>
                              <p:par>
                                <p:cTn id="65" presetID="21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2)">
                                      <p:cBhvr>
                                        <p:cTn id="66" dur="3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8000"/>
                            </p:stCondLst>
                            <p:childTnLst>
                              <p:par>
                                <p:cTn id="69" presetID="1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71" dur="3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1000"/>
                            </p:stCondLst>
                            <p:childTnLst>
                              <p:par>
                                <p:cTn id="73" presetID="13" presetClass="exit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74" dur="3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Nika\Desktop\nejlepsi_wallpaper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77320" cy="6858000"/>
          </a:xfrm>
          <a:prstGeom prst="rect">
            <a:avLst/>
          </a:prstGeom>
          <a:noFill/>
        </p:spPr>
      </p:pic>
      <p:sp>
        <p:nvSpPr>
          <p:cNvPr id="3" name="BlokTextu 2"/>
          <p:cNvSpPr txBox="1"/>
          <p:nvPr/>
        </p:nvSpPr>
        <p:spPr>
          <a:xfrm>
            <a:off x="714348" y="1857364"/>
            <a:ext cx="39792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7200" b="1" dirty="0" smtClean="0">
                <a:solidFill>
                  <a:srgbClr val="92D050"/>
                </a:solidFill>
              </a:rPr>
              <a:t>NEDEĽA...</a:t>
            </a:r>
            <a:endParaRPr lang="sk-SK" sz="7200" b="1" dirty="0">
              <a:solidFill>
                <a:srgbClr val="92D050"/>
              </a:solidFill>
            </a:endParaRPr>
          </a:p>
        </p:txBody>
      </p:sp>
      <p:sp>
        <p:nvSpPr>
          <p:cNvPr id="4" name="BlokTextu 3"/>
          <p:cNvSpPr txBox="1"/>
          <p:nvPr/>
        </p:nvSpPr>
        <p:spPr>
          <a:xfrm>
            <a:off x="428596" y="5072074"/>
            <a:ext cx="498944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000" b="1" dirty="0" smtClean="0">
                <a:solidFill>
                  <a:srgbClr val="92D050"/>
                </a:solidFill>
              </a:rPr>
              <a:t>...trošku sa pomodliť...</a:t>
            </a:r>
            <a:endParaRPr lang="sk-SK" sz="4000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4" grpId="0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Nika\Desktop\0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3809" y="0"/>
            <a:ext cx="8252460" cy="6858000"/>
          </a:xfrm>
          <a:prstGeom prst="rect">
            <a:avLst/>
          </a:prstGeom>
          <a:noFill/>
        </p:spPr>
      </p:pic>
      <p:pic>
        <p:nvPicPr>
          <p:cNvPr id="3075" name="Picture 3" descr="C:\Users\Nika\Desktop\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198" y="1071546"/>
            <a:ext cx="9108802" cy="4429155"/>
          </a:xfrm>
          <a:prstGeom prst="rect">
            <a:avLst/>
          </a:prstGeom>
          <a:noFill/>
        </p:spPr>
      </p:pic>
      <p:pic>
        <p:nvPicPr>
          <p:cNvPr id="3076" name="Picture 4" descr="C:\Users\Nika\Desktop\03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785794"/>
            <a:ext cx="9145700" cy="5286388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0"/>
                            </p:stCondLst>
                            <p:childTnLst>
                              <p:par>
                                <p:cTn id="11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5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0"/>
                            </p:stCondLst>
                            <p:childTnLst>
                              <p:par>
                                <p:cTn id="23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0"/>
                            </p:stCondLst>
                            <p:childTnLst>
                              <p:par>
                                <p:cTn id="35" presetID="53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0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Nika\Desktop\nejlepsi_wallpaper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77320" cy="6858000"/>
          </a:xfrm>
          <a:prstGeom prst="rect">
            <a:avLst/>
          </a:prstGeom>
          <a:noFill/>
        </p:spPr>
      </p:pic>
      <p:sp>
        <p:nvSpPr>
          <p:cNvPr id="3" name="BlokTextu 2"/>
          <p:cNvSpPr txBox="1"/>
          <p:nvPr/>
        </p:nvSpPr>
        <p:spPr>
          <a:xfrm>
            <a:off x="2000232" y="2714620"/>
            <a:ext cx="245124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000" b="1" dirty="0" smtClean="0">
                <a:solidFill>
                  <a:srgbClr val="92D050"/>
                </a:solidFill>
              </a:rPr>
              <a:t>...tak </a:t>
            </a:r>
            <a:r>
              <a:rPr lang="sk-SK" sz="4000" b="1" dirty="0" err="1" smtClean="0">
                <a:solidFill>
                  <a:srgbClr val="92D050"/>
                </a:solidFill>
              </a:rPr>
              <a:t>tak</a:t>
            </a:r>
            <a:r>
              <a:rPr lang="sk-SK" sz="4000" b="1" dirty="0" smtClean="0">
                <a:solidFill>
                  <a:srgbClr val="92D050"/>
                </a:solidFill>
              </a:rPr>
              <a:t>...</a:t>
            </a:r>
            <a:endParaRPr lang="sk-SK" sz="4000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Nika\Desktop\IMG_374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0"/>
            <a:ext cx="8301037" cy="685800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C:\Users\Nika\Desktop\nejlepsi_wallpaper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77320" cy="6858000"/>
          </a:xfrm>
          <a:prstGeom prst="rect">
            <a:avLst/>
          </a:prstGeom>
          <a:noFill/>
        </p:spPr>
      </p:pic>
      <p:sp>
        <p:nvSpPr>
          <p:cNvPr id="3" name="BlokTextu 2"/>
          <p:cNvSpPr txBox="1"/>
          <p:nvPr/>
        </p:nvSpPr>
        <p:spPr>
          <a:xfrm>
            <a:off x="160322" y="2643182"/>
            <a:ext cx="89836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000" b="1" dirty="0" err="1" smtClean="0">
                <a:solidFill>
                  <a:srgbClr val="92D050"/>
                </a:solidFill>
              </a:rPr>
              <a:t>DŽAkujeme</a:t>
            </a:r>
            <a:r>
              <a:rPr lang="sk-SK" sz="4000" b="1" dirty="0" smtClean="0">
                <a:solidFill>
                  <a:srgbClr val="92D050"/>
                </a:solidFill>
              </a:rPr>
              <a:t> za dokukanie až do konca...</a:t>
            </a:r>
            <a:r>
              <a:rPr lang="sk-SK" sz="4000" b="1" dirty="0" smtClean="0">
                <a:solidFill>
                  <a:srgbClr val="92D050"/>
                </a:solidFill>
                <a:sym typeface="Wingdings" pitchFamily="2" charset="2"/>
              </a:rPr>
              <a:t></a:t>
            </a:r>
            <a:endParaRPr lang="sk-SK" sz="4000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561</TotalTime>
  <Words>107</Words>
  <Application>Microsoft Office PowerPoint</Application>
  <PresentationFormat>Prezentácia na obrazovke (4:3)</PresentationFormat>
  <Paragraphs>35</Paragraphs>
  <Slides>21</Slides>
  <Notes>1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21</vt:i4>
      </vt:variant>
    </vt:vector>
  </HeadingPairs>
  <TitlesOfParts>
    <vt:vector size="22" baseType="lpstr">
      <vt:lpstr>Motív Office</vt:lpstr>
      <vt:lpstr>Snímka 1</vt:lpstr>
      <vt:lpstr>Snímka 2</vt:lpstr>
      <vt:lpstr>Snímka 3</vt:lpstr>
      <vt:lpstr>Snímka 4</vt:lpstr>
      <vt:lpstr>Snímka 5</vt:lpstr>
      <vt:lpstr>Snímka 6</vt:lpstr>
      <vt:lpstr>Snímka 7</vt:lpstr>
      <vt:lpstr>Snímka 8</vt:lpstr>
      <vt:lpstr>Snímka 9</vt:lpstr>
      <vt:lpstr>Snímka 10</vt:lpstr>
      <vt:lpstr>Snímka 11</vt:lpstr>
      <vt:lpstr>Snímka 12</vt:lpstr>
      <vt:lpstr>Snímka 13</vt:lpstr>
      <vt:lpstr>Snímka 14</vt:lpstr>
      <vt:lpstr>Snímka 15</vt:lpstr>
      <vt:lpstr>Snímka 16</vt:lpstr>
      <vt:lpstr>Snímka 17</vt:lpstr>
      <vt:lpstr>Snímka 18</vt:lpstr>
      <vt:lpstr>Snímka 19</vt:lpstr>
      <vt:lpstr>Snímka 20</vt:lpstr>
      <vt:lpstr>Snímka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Nika</dc:creator>
  <cp:lastModifiedBy>Nika</cp:lastModifiedBy>
  <cp:revision>63</cp:revision>
  <dcterms:created xsi:type="dcterms:W3CDTF">2012-11-09T09:03:36Z</dcterms:created>
  <dcterms:modified xsi:type="dcterms:W3CDTF">2012-11-10T13:42:30Z</dcterms:modified>
</cp:coreProperties>
</file>