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1" r:id="rId3"/>
    <p:sldId id="257" r:id="rId4"/>
    <p:sldId id="263" r:id="rId5"/>
    <p:sldId id="258" r:id="rId6"/>
    <p:sldId id="259" r:id="rId7"/>
    <p:sldId id="265" r:id="rId8"/>
    <p:sldId id="262" r:id="rId9"/>
    <p:sldId id="264" r:id="rId10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6DA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3" autoAdjust="0"/>
    <p:restoredTop sz="94660"/>
  </p:normalViewPr>
  <p:slideViewPr>
    <p:cSldViewPr>
      <p:cViewPr varScale="1">
        <p:scale>
          <a:sx n="111" d="100"/>
          <a:sy n="111" d="100"/>
        </p:scale>
        <p:origin x="-160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17" name="Podnadpis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sk-SK" smtClean="0"/>
              <a:t>Kliknite sem a upravte štýl predlohy podnadpisov.</a:t>
            </a:r>
            <a:endParaRPr kumimoji="0" lang="en-US"/>
          </a:p>
        </p:txBody>
      </p:sp>
      <p:sp>
        <p:nvSpPr>
          <p:cNvPr id="30" name="Zástupný symbol dátumu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19" name="Zástupný symbol päty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27" name="Zástupný symbol čísla snímky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obsah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ĺžnik s jedným odstrihnutým a zaobleným roho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uhlý trojuholník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sk-SK" smtClean="0"/>
              <a:t>Ak chcete pridať obrázok, kliknite na ikonu</a:t>
            </a:r>
            <a:endParaRPr kumimoji="0" lang="en-US" dirty="0"/>
          </a:p>
        </p:txBody>
      </p:sp>
      <p:sp>
        <p:nvSpPr>
          <p:cNvPr id="10" name="Voľná form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Voľná form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sk-SK" smtClean="0"/>
              <a:t>Kliknite sem a upravte štýly predlohy textu.</a:t>
            </a:r>
          </a:p>
          <a:p>
            <a:pPr lvl="1" eaLnBrk="1" latinLnBrk="0" hangingPunct="1"/>
            <a:r>
              <a:rPr lang="sk-SK" smtClean="0"/>
              <a:t>Druhá úroveň</a:t>
            </a:r>
          </a:p>
          <a:p>
            <a:pPr lvl="2" eaLnBrk="1" latinLnBrk="0" hangingPunct="1"/>
            <a:r>
              <a:rPr lang="sk-SK" smtClean="0"/>
              <a:t>Tretia úroveň</a:t>
            </a:r>
          </a:p>
          <a:p>
            <a:pPr lvl="3" eaLnBrk="1" latinLnBrk="0" hangingPunct="1"/>
            <a:r>
              <a:rPr lang="sk-SK" smtClean="0"/>
              <a:t>Štvrtá úroveň</a:t>
            </a:r>
          </a:p>
          <a:p>
            <a:pPr lvl="4" eaLnBrk="1" latinLnBrk="0" hangingPunct="1"/>
            <a:r>
              <a:rPr lang="sk-SK" smtClean="0"/>
              <a:t>Piata úroveň</a:t>
            </a:r>
            <a:endParaRPr kumimoji="0" lang="en-US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oľná form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Voľná form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Zástupný symbol nadpis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sk-SK" smtClean="0"/>
              <a:t>Kliknite sem a upravte štýl predlohy nadpisov.</a:t>
            </a:r>
            <a:endParaRPr kumimoji="0" lang="en-US"/>
          </a:p>
        </p:txBody>
      </p:sp>
      <p:sp>
        <p:nvSpPr>
          <p:cNvPr id="30" name="Zástupný symbol tex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sk-SK" smtClean="0"/>
              <a:t>Kliknite sem a upravte štýly predlohy textu.</a:t>
            </a:r>
          </a:p>
          <a:p>
            <a:pPr lvl="1" eaLnBrk="1" latinLnBrk="0" hangingPunct="1"/>
            <a:r>
              <a:rPr kumimoji="0" lang="sk-SK" smtClean="0"/>
              <a:t>Druhá úroveň</a:t>
            </a:r>
          </a:p>
          <a:p>
            <a:pPr lvl="2" eaLnBrk="1" latinLnBrk="0" hangingPunct="1"/>
            <a:r>
              <a:rPr kumimoji="0" lang="sk-SK" smtClean="0"/>
              <a:t>Tretia úroveň</a:t>
            </a:r>
          </a:p>
          <a:p>
            <a:pPr lvl="3" eaLnBrk="1" latinLnBrk="0" hangingPunct="1"/>
            <a:r>
              <a:rPr kumimoji="0" lang="sk-SK" smtClean="0"/>
              <a:t>Štvrtá úroveň</a:t>
            </a:r>
          </a:p>
          <a:p>
            <a:pPr lvl="4" eaLnBrk="1" latinLnBrk="0" hangingPunct="1"/>
            <a:r>
              <a:rPr kumimoji="0" lang="sk-SK" smtClean="0"/>
              <a:t>Piata úroveň</a:t>
            </a:r>
            <a:endParaRPr kumimoji="0" lang="en-US"/>
          </a:p>
        </p:txBody>
      </p:sp>
      <p:sp>
        <p:nvSpPr>
          <p:cNvPr id="10" name="Zástupný symbol dátumu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E0F5AE9-3274-4FBA-AE74-7888536449CA}" type="datetimeFigureOut">
              <a:rPr lang="sk-SK" smtClean="0"/>
              <a:pPr/>
              <a:t>10. 11. 2012</a:t>
            </a:fld>
            <a:endParaRPr lang="sk-SK"/>
          </a:p>
        </p:txBody>
      </p:sp>
      <p:sp>
        <p:nvSpPr>
          <p:cNvPr id="22" name="Zástupný symbol päty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18" name="Zástupný symbol čísla snímky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FDEADEE-92FD-4697-8D50-2A496EC5B38F}" type="slidenum">
              <a:rPr lang="sk-SK" smtClean="0"/>
              <a:pPr/>
              <a:t>‹#›</a:t>
            </a:fld>
            <a:endParaRPr lang="sk-SK"/>
          </a:p>
        </p:txBody>
      </p:sp>
      <p:grpSp>
        <p:nvGrpSpPr>
          <p:cNvPr id="2" name="Skupin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Voľná form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Voľná form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39552" y="116632"/>
            <a:ext cx="7851648" cy="1828800"/>
          </a:xfrm>
        </p:spPr>
        <p:txBody>
          <a:bodyPr>
            <a:scene3d>
              <a:camera prst="orthographicFront"/>
              <a:lightRig rig="freezing" dir="t">
                <a:rot lat="0" lon="0" rev="5640000"/>
              </a:lightRig>
            </a:scene3d>
            <a:sp3d extrusionH="57150" prstMaterial="flat">
              <a:bevelT w="38100" h="38100"/>
              <a:contourClr>
                <a:schemeClr val="tx2"/>
              </a:contourClr>
            </a:sp3d>
          </a:bodyPr>
          <a:lstStyle/>
          <a:p>
            <a:pPr algn="ctr"/>
            <a:r>
              <a:rPr lang="sk-SK" dirty="0" smtClean="0">
                <a:solidFill>
                  <a:srgbClr val="FFFF00"/>
                </a:solidFill>
                <a:latin typeface="Showcard Gothic" pitchFamily="82" charset="0"/>
              </a:rPr>
              <a:t>OVCE</a:t>
            </a:r>
            <a:endParaRPr lang="sk-SK" dirty="0">
              <a:solidFill>
                <a:srgbClr val="FFFF00"/>
              </a:solidFill>
              <a:latin typeface="Showcard Gothic" pitchFamily="82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11560" y="4365104"/>
            <a:ext cx="7854696" cy="1752600"/>
          </a:xfrm>
        </p:spPr>
        <p:txBody>
          <a:bodyPr>
            <a:normAutofit/>
          </a:bodyPr>
          <a:lstStyle/>
          <a:p>
            <a:endParaRPr lang="sk-SK" dirty="0" smtClean="0"/>
          </a:p>
          <a:p>
            <a:endParaRPr lang="sk-SK" dirty="0" smtClean="0">
              <a:solidFill>
                <a:srgbClr val="FFFF00"/>
              </a:solidFill>
            </a:endParaRPr>
          </a:p>
        </p:txBody>
      </p:sp>
      <p:pic>
        <p:nvPicPr>
          <p:cNvPr id="4" name="Obrázok 3" descr="http://www.rodinka.sk/uploads/pics/ovce_sk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856" y="2060848"/>
            <a:ext cx="2376264" cy="28803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323528" y="5661248"/>
            <a:ext cx="52565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b="1" dirty="0" smtClean="0">
                <a:solidFill>
                  <a:schemeClr val="bg1"/>
                </a:solidFill>
                <a:latin typeface="Chiller" pitchFamily="82" charset="0"/>
              </a:rPr>
              <a:t>Inšpirácia  - „Shaun the sheep“</a:t>
            </a:r>
          </a:p>
          <a:p>
            <a:r>
              <a:rPr lang="sk-SK" sz="2800" b="1" dirty="0" smtClean="0">
                <a:solidFill>
                  <a:schemeClr val="bg1"/>
                </a:solidFill>
                <a:latin typeface="Chiller" pitchFamily="82" charset="0"/>
              </a:rPr>
              <a:t>               www.ovce.sk</a:t>
            </a:r>
            <a:endParaRPr lang="sk-SK" sz="2800" b="1" dirty="0">
              <a:solidFill>
                <a:schemeClr val="bg1"/>
              </a:solidFill>
              <a:latin typeface="Chiller" pitchFamily="82" charset="0"/>
            </a:endParaRPr>
          </a:p>
        </p:txBody>
      </p:sp>
    </p:spTree>
  </p:cSld>
  <p:clrMapOvr>
    <a:masterClrMapping/>
  </p:clrMapOvr>
  <p:transition spd="slow"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sk-SK" sz="36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howcard Gothic" pitchFamily="82" charset="0"/>
              </a:rPr>
              <a:t>...v hlavných úlohách...</a:t>
            </a:r>
            <a:endParaRPr lang="sk-SK" sz="3600" dirty="0">
              <a:ln>
                <a:solidFill>
                  <a:schemeClr val="tx1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howcard Gothic" pitchFamily="82" charset="0"/>
            </a:endParaRPr>
          </a:p>
        </p:txBody>
      </p:sp>
      <p:pic>
        <p:nvPicPr>
          <p:cNvPr id="4" name="Picture 3" descr="2012-11-09 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844824"/>
            <a:ext cx="3240360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TextBox 4"/>
          <p:cNvSpPr txBox="1"/>
          <p:nvPr/>
        </p:nvSpPr>
        <p:spPr>
          <a:xfrm>
            <a:off x="5220072" y="1916832"/>
            <a:ext cx="3923928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Dominiček  Timko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Marča  Urmínová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Katarínka Adamčiaková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Monča Lauková 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Julieta Šrobárová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Tady Šrobár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Paťko Kubala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Kikuš Karníková</a:t>
            </a:r>
          </a:p>
          <a:p>
            <a:endParaRPr lang="sk-SK" sz="2000" dirty="0" smtClean="0">
              <a:latin typeface="Snap ITC" pitchFamily="82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Tučko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Méé </a:t>
            </a:r>
            <a:r>
              <a:rPr lang="en-US" sz="2000" dirty="0" smtClean="0">
                <a:latin typeface="Snap ITC" pitchFamily="82" charset="0"/>
              </a:rPr>
              <a:t>&amp; </a:t>
            </a:r>
            <a:r>
              <a:rPr lang="sk-SK" sz="2000" dirty="0" smtClean="0">
                <a:latin typeface="Snap ITC" pitchFamily="82" charset="0"/>
              </a:rPr>
              <a:t>Béé</a:t>
            </a:r>
          </a:p>
          <a:p>
            <a:pPr>
              <a:buFont typeface="Wingdings" pitchFamily="2" charset="2"/>
              <a:buChar char="Ø"/>
            </a:pPr>
            <a:r>
              <a:rPr lang="sk-SK" sz="2000" dirty="0" smtClean="0">
                <a:latin typeface="Snap ITC" pitchFamily="82" charset="0"/>
              </a:rPr>
              <a:t>Jano alias Janči</a:t>
            </a:r>
          </a:p>
          <a:p>
            <a:endParaRPr lang="sk-SK" sz="2000" dirty="0" smtClean="0">
              <a:latin typeface="Snap ITC" pitchFamily="82" charset="0"/>
            </a:endParaRPr>
          </a:p>
          <a:p>
            <a:endParaRPr lang="sk-SK" sz="2000" dirty="0" smtClean="0">
              <a:latin typeface="Snap ITC" pitchFamily="82" charset="0"/>
            </a:endParaRPr>
          </a:p>
          <a:p>
            <a:r>
              <a:rPr lang="sk-SK" sz="2000" dirty="0" smtClean="0">
                <a:latin typeface="Showcard Gothic" pitchFamily="82" charset="0"/>
              </a:rPr>
              <a:t> </a:t>
            </a:r>
          </a:p>
          <a:p>
            <a:r>
              <a:rPr lang="sk-SK" dirty="0" smtClean="0"/>
              <a:t>  </a:t>
            </a:r>
            <a:endParaRPr lang="sk-SK" dirty="0"/>
          </a:p>
        </p:txBody>
      </p:sp>
      <p:pic>
        <p:nvPicPr>
          <p:cNvPr id="6" name="Picture 5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45687" y="1844824"/>
            <a:ext cx="3186353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 descr="2012-11-09 17.12.3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63688" y="1844824"/>
            <a:ext cx="3240360" cy="42964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7" descr="2012-11-09 17.13.3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63688" y="1844824"/>
            <a:ext cx="3240360" cy="43204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 descr="2012-11-09 17.12.1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763688" y="1748814"/>
            <a:ext cx="3312368" cy="441649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9" descr="2012-11-09 17.13.2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63688" y="1721429"/>
            <a:ext cx="3312368" cy="44164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10" descr="2012-11-09 17.12.52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63688" y="1700808"/>
            <a:ext cx="3348372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30" name="Picture 6" descr="http://25.media.tumblr.com/tumblr_mchodhwAub1r9mj2ro1_500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763688" y="1700808"/>
            <a:ext cx="3384376" cy="44644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5" name="Picture 14" descr="2012-11-09 18.36.42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763688" y="1700808"/>
            <a:ext cx="3384376" cy="4512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Picture 15" descr="2012-11-09 18.37.19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763688" y="1700808"/>
            <a:ext cx="3384376" cy="45125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16" descr="2012-11-09 18.37.28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763688" y="1700808"/>
            <a:ext cx="3384376" cy="45125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000"/>
                            </p:stCondLst>
                            <p:childTnLst>
                              <p:par>
                                <p:cTn id="3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6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0"/>
                            </p:stCondLst>
                            <p:childTnLst>
                              <p:par>
                                <p:cTn id="5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000"/>
                            </p:stCondLst>
                            <p:childTnLst>
                              <p:par>
                                <p:cTn id="60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6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8000"/>
                            </p:stCondLst>
                            <p:childTnLst>
                              <p:par>
                                <p:cTn id="6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0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000"/>
                            </p:stCondLst>
                            <p:childTnLst>
                              <p:par>
                                <p:cTn id="7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40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60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38000"/>
                            </p:stCondLst>
                            <p:childTnLst>
                              <p:par>
                                <p:cTn id="9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0000"/>
                            </p:stCondLst>
                            <p:childTnLst>
                              <p:par>
                                <p:cTn id="9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6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420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764704"/>
            <a:ext cx="867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Showcard Gothic" pitchFamily="82" charset="0"/>
              </a:rPr>
              <a:t>Ovca domáca / Domkárska </a:t>
            </a:r>
            <a:endParaRPr lang="sk-SK" sz="36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Showcard Gothic" pitchFamily="8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1340768"/>
            <a:ext cx="8496944" cy="76636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dirty="0" smtClean="0">
                <a:latin typeface="Berlin Sans FB Demi" pitchFamily="34" charset="0"/>
              </a:rPr>
              <a:t>Charakteristika :</a:t>
            </a:r>
          </a:p>
          <a:p>
            <a:pPr>
              <a:buFont typeface="Wingdings" pitchFamily="2" charset="2"/>
              <a:buChar char="Ø"/>
            </a:pPr>
            <a:r>
              <a:rPr lang="sk-SK" dirty="0" smtClean="0">
                <a:latin typeface="Berlin Sans FB Demi" pitchFamily="34" charset="0"/>
              </a:rPr>
              <a:t>Malé stáda          ochrana pred predátormi ( inými skupinkami)</a:t>
            </a:r>
          </a:p>
          <a:p>
            <a:endParaRPr lang="sk-SK" dirty="0" smtClean="0">
              <a:latin typeface="Berlin Sans FB Demi" pitchFamily="34" charset="0"/>
            </a:endParaRPr>
          </a:p>
          <a:p>
            <a:r>
              <a:rPr lang="sk-SK" dirty="0" smtClean="0">
                <a:latin typeface="Berlin Sans FB Demi" pitchFamily="34" charset="0"/>
              </a:rPr>
              <a:t>                                 lepšie šance na prežitie ( víťazstvo) </a:t>
            </a:r>
          </a:p>
          <a:p>
            <a:endParaRPr lang="sk-SK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dirty="0" smtClean="0">
                <a:latin typeface="Berlin Sans FB Demi" pitchFamily="34" charset="0"/>
              </a:rPr>
              <a:t>Veľmi dobre vyvinutý čuch          vieme sa navzájom rozoznať</a:t>
            </a:r>
          </a:p>
          <a:p>
            <a:endParaRPr lang="sk-SK" dirty="0" smtClean="0">
              <a:latin typeface="Berlin Sans FB Demi" pitchFamily="34" charset="0"/>
            </a:endParaRPr>
          </a:p>
          <a:p>
            <a:r>
              <a:rPr lang="sk-SK" dirty="0" smtClean="0">
                <a:latin typeface="Berlin Sans FB Demi" pitchFamily="34" charset="0"/>
              </a:rPr>
              <a:t>                                                             rozoznávanie cudzých zvierat ( jednotlivých</a:t>
            </a:r>
          </a:p>
          <a:p>
            <a:r>
              <a:rPr lang="sk-SK" dirty="0" smtClean="0">
                <a:latin typeface="Berlin Sans FB Demi" pitchFamily="34" charset="0"/>
              </a:rPr>
              <a:t>                                                             členov skupiniek)</a:t>
            </a:r>
          </a:p>
          <a:p>
            <a:endParaRPr lang="sk-SK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dirty="0" smtClean="0">
                <a:latin typeface="Berlin Sans FB Demi" pitchFamily="34" charset="0"/>
              </a:rPr>
              <a:t> Každá ovca rešpektuje osobný priestor druhej ovce.</a:t>
            </a:r>
          </a:p>
          <a:p>
            <a:pPr>
              <a:buFont typeface="Wingdings" pitchFamily="2" charset="2"/>
              <a:buChar char="Ø"/>
            </a:pPr>
            <a:r>
              <a:rPr lang="sk-SK" dirty="0" smtClean="0">
                <a:latin typeface="Berlin Sans FB Demi" pitchFamily="34" charset="0"/>
              </a:rPr>
              <a:t> Opatrnosť</a:t>
            </a:r>
          </a:p>
          <a:p>
            <a:endParaRPr lang="sk-SK" dirty="0" smtClean="0">
              <a:latin typeface="Berlin Sans FB Demi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sk-SK" dirty="0" smtClean="0">
                <a:latin typeface="Berlin Sans FB Demi" pitchFamily="34" charset="0"/>
              </a:rPr>
              <a:t>Hravé správanie           samčeky – vzájomné súboje</a:t>
            </a:r>
          </a:p>
          <a:p>
            <a:r>
              <a:rPr lang="sk-SK" dirty="0" smtClean="0">
                <a:latin typeface="Berlin Sans FB Demi" pitchFamily="34" charset="0"/>
              </a:rPr>
              <a:t>                                            samičky – rotačné pohyby pri naháňaní :D</a:t>
            </a:r>
          </a:p>
          <a:p>
            <a:endParaRPr lang="sk-SK" dirty="0" smtClean="0">
              <a:latin typeface="Berlin Sans FB Demi" pitchFamily="34" charset="0"/>
            </a:endParaRPr>
          </a:p>
          <a:p>
            <a:r>
              <a:rPr lang="sk-SK" dirty="0" smtClean="0">
                <a:latin typeface="Berlin Sans FB Demi" pitchFamily="34" charset="0"/>
              </a:rPr>
              <a:t>Ak sa ľubovoľný člen od stáda (skupinky) oddelí stádo to rieši:</a:t>
            </a:r>
          </a:p>
          <a:p>
            <a:r>
              <a:rPr lang="sk-SK" dirty="0" smtClean="0">
                <a:latin typeface="Berlin Sans FB Demi" pitchFamily="34" charset="0"/>
              </a:rPr>
              <a:t> VOKALIZOVANÍM ( v preklade méékaním ) !</a:t>
            </a:r>
          </a:p>
          <a:p>
            <a:endParaRPr lang="sk-SK" dirty="0" smtClean="0">
              <a:latin typeface="Berlin Sans FB Demi" pitchFamily="34" charset="0"/>
            </a:endParaRPr>
          </a:p>
          <a:p>
            <a:endParaRPr lang="sk-SK" dirty="0" smtClean="0">
              <a:latin typeface="Berlin Sans FB Demi" pitchFamily="34" charset="0"/>
            </a:endParaRPr>
          </a:p>
          <a:p>
            <a:r>
              <a:rPr lang="sk-SK" dirty="0" smtClean="0">
                <a:latin typeface="Berlin Sans FB Demi" pitchFamily="34" charset="0"/>
              </a:rPr>
              <a:t>           </a:t>
            </a:r>
          </a:p>
          <a:p>
            <a:r>
              <a:rPr lang="sk-SK" dirty="0" smtClean="0">
                <a:latin typeface="Berlin Sans FB Demi" pitchFamily="34" charset="0"/>
              </a:rPr>
              <a:t>                                  </a:t>
            </a:r>
          </a:p>
          <a:p>
            <a:r>
              <a:rPr lang="sk-SK" dirty="0" smtClean="0">
                <a:latin typeface="Berlin Sans FB Demi" pitchFamily="34" charset="0"/>
              </a:rPr>
              <a:t>                                                          </a:t>
            </a:r>
          </a:p>
          <a:p>
            <a:endParaRPr lang="sk-SK" dirty="0" smtClean="0">
              <a:latin typeface="Berlin Sans FB Demi" pitchFamily="34" charset="0"/>
            </a:endParaRPr>
          </a:p>
          <a:p>
            <a:endParaRPr lang="sk-SK" dirty="0" smtClean="0">
              <a:latin typeface="Berlin Sans FB Demi" pitchFamily="34" charset="0"/>
            </a:endParaRPr>
          </a:p>
          <a:p>
            <a:endParaRPr lang="sk-SK" dirty="0" smtClean="0">
              <a:latin typeface="Berlin Sans FB Demi" pitchFamily="34" charset="0"/>
            </a:endParaRPr>
          </a:p>
          <a:p>
            <a:endParaRPr lang="sk-SK" dirty="0">
              <a:latin typeface="Berlin Sans FB Demi" pitchFamily="34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1907704" y="1772816"/>
            <a:ext cx="4023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Right Arrow 8"/>
          <p:cNvSpPr/>
          <p:nvPr/>
        </p:nvSpPr>
        <p:spPr>
          <a:xfrm>
            <a:off x="1907704" y="2276872"/>
            <a:ext cx="4023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Right Arrow 9"/>
          <p:cNvSpPr/>
          <p:nvPr/>
        </p:nvSpPr>
        <p:spPr>
          <a:xfrm>
            <a:off x="3491880" y="2852936"/>
            <a:ext cx="4023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2" name="Right Arrow 11"/>
          <p:cNvSpPr/>
          <p:nvPr/>
        </p:nvSpPr>
        <p:spPr>
          <a:xfrm>
            <a:off x="3491880" y="3429000"/>
            <a:ext cx="4023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3" name="Right Arrow 12"/>
          <p:cNvSpPr/>
          <p:nvPr/>
        </p:nvSpPr>
        <p:spPr>
          <a:xfrm>
            <a:off x="2483768" y="5013176"/>
            <a:ext cx="402344" cy="36004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pic>
        <p:nvPicPr>
          <p:cNvPr id="4098" name="Picture 2" descr="http://www.aardstore.com/media/AbstractArticle/image/WarehouseArticle-66371/Shaun-the-Sheep-Shaun-the-Sheep-Large-Siz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24328" y="4149080"/>
            <a:ext cx="1368152" cy="13681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1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800" decel="100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2924944"/>
            <a:ext cx="7056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solidFill>
                  <a:schemeClr val="bg1"/>
                </a:solidFill>
                <a:latin typeface="BatangChe" pitchFamily="49" charset="-127"/>
                <a:ea typeface="BatangChe" pitchFamily="49" charset="-127"/>
              </a:rPr>
              <a:t>Predchádzajúce informácie nie sú výmyseľ. Sú napísané na základe skutočných faktov  o ovci domácej.  </a:t>
            </a:r>
            <a:endParaRPr lang="sk-SK" dirty="0">
              <a:solidFill>
                <a:schemeClr val="bg1"/>
              </a:solidFill>
              <a:latin typeface="BatangChe" pitchFamily="49" charset="-127"/>
              <a:ea typeface="BatangChe" pitchFamily="49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707904" y="2492896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dirty="0" smtClean="0">
                <a:solidFill>
                  <a:schemeClr val="bg1"/>
                </a:solidFill>
                <a:latin typeface="BatangChe" pitchFamily="49" charset="-127"/>
                <a:ea typeface="BatangChe" pitchFamily="49" charset="-127"/>
              </a:rPr>
              <a:t>Upozornenie</a:t>
            </a:r>
            <a:endParaRPr lang="sk-SK" dirty="0">
              <a:solidFill>
                <a:schemeClr val="bg1"/>
              </a:solidFill>
              <a:latin typeface="BatangChe" pitchFamily="49" charset="-127"/>
              <a:ea typeface="BatangChe" pitchFamily="49" charset="-127"/>
            </a:endParaRPr>
          </a:p>
        </p:txBody>
      </p:sp>
    </p:spTree>
  </p:cSld>
  <p:clrMapOvr>
    <a:masterClrMapping/>
  </p:clrMapOvr>
  <p:transition spd="med">
    <p:blinds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59632" y="908720"/>
            <a:ext cx="70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2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Showcard Gothic" pitchFamily="82" charset="0"/>
              </a:rPr>
              <a:t>Názorná ukážka malého stáda </a:t>
            </a:r>
            <a:endParaRPr lang="sk-SK" sz="32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Showcard Gothic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83768" y="3140968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3600" dirty="0" smtClean="0">
                <a:latin typeface="Snap ITC" pitchFamily="82" charset="0"/>
              </a:rPr>
              <a:t>Number ONE</a:t>
            </a:r>
            <a:endParaRPr lang="sk-SK" sz="3600" dirty="0">
              <a:latin typeface="Snap ITC" pitchFamily="82" charset="0"/>
            </a:endParaRPr>
          </a:p>
        </p:txBody>
      </p:sp>
      <p:pic>
        <p:nvPicPr>
          <p:cNvPr id="9" name="Picture 8" descr="2012-11-09 18.37.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1628800"/>
            <a:ext cx="6000667" cy="45005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TextBox 9"/>
          <p:cNvSpPr txBox="1"/>
          <p:nvPr/>
        </p:nvSpPr>
        <p:spPr>
          <a:xfrm>
            <a:off x="2771800" y="3140968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4000" dirty="0" smtClean="0">
                <a:latin typeface="Snap ITC" pitchFamily="82" charset="0"/>
              </a:rPr>
              <a:t>Number Two</a:t>
            </a:r>
            <a:endParaRPr lang="sk-SK" sz="4000" dirty="0">
              <a:latin typeface="Snap ITC" pitchFamily="82" charset="0"/>
            </a:endParaRPr>
          </a:p>
        </p:txBody>
      </p:sp>
      <p:pic>
        <p:nvPicPr>
          <p:cNvPr id="11" name="Picture 10" descr="2012-11-09 17.08.5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1484784"/>
            <a:ext cx="6240693" cy="46805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800"/>
                            </p:stCondLst>
                            <p:childTnLst>
                              <p:par>
                                <p:cTn id="32" presetID="31" presetClass="exit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6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10" grpId="0"/>
      <p:bldP spid="10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541588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Každá správna ovca,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nebojí sa lovca.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Na Facebooku chatuje,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nielen chutnú trávu je.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Fotky si tam občas dáva,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 od svedomia príde správa.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Maskota tiež svojho majú, 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„Tučkom“ si ho nazývajú.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S reklamou si tričká nosia,</a:t>
            </a:r>
          </a:p>
          <a:p>
            <a:pPr algn="ctr">
              <a:buNone/>
            </a:pPr>
            <a:r>
              <a:rPr lang="sk-SK" dirty="0" smtClean="0">
                <a:latin typeface="Snap ITC" pitchFamily="82" charset="0"/>
              </a:rPr>
              <a:t>všetci o ne ticho prosia!</a:t>
            </a:r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  <a:p>
            <a:endParaRPr lang="sk-SK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275856" y="764704"/>
            <a:ext cx="2592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0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Showcard Gothic" pitchFamily="82" charset="0"/>
              </a:rPr>
              <a:t>Pokrik</a:t>
            </a:r>
            <a:endParaRPr lang="sk-SK" sz="40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Showcard Gothic" pitchFamily="82" charset="0"/>
            </a:endParaRPr>
          </a:p>
        </p:txBody>
      </p:sp>
    </p:spTree>
  </p:cSld>
  <p:clrMapOvr>
    <a:masterClrMapping/>
  </p:clrMapOvr>
  <p:transition spd="med">
    <p:comb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sk-SK" sz="4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Showcard Gothic" pitchFamily="82" charset="0"/>
              </a:rPr>
              <a:t>...Ale inak sme normálni </a:t>
            </a:r>
            <a:endParaRPr lang="sk-SK" sz="48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Showcard Gothic" pitchFamily="82" charset="0"/>
            </a:endParaRPr>
          </a:p>
        </p:txBody>
      </p:sp>
      <p:pic>
        <p:nvPicPr>
          <p:cNvPr id="4" name="Content Placeholder 3" descr="2012-11-09 17.10.4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43608" y="1412776"/>
            <a:ext cx="6912768" cy="5184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2204864"/>
            <a:ext cx="8229600" cy="1080120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sk-SK" sz="4800" dirty="0" smtClean="0">
                <a:ln>
                  <a:solidFill>
                    <a:schemeClr val="tx1"/>
                  </a:solidFill>
                </a:ln>
                <a:solidFill>
                  <a:srgbClr val="FFFF00"/>
                </a:solidFill>
                <a:latin typeface="Gill Sans Ultra Bold" pitchFamily="34" charset="-18"/>
              </a:rPr>
              <a:t>Ďakujeme za pozornosť</a:t>
            </a:r>
            <a:endParaRPr lang="sk-SK" sz="4800" dirty="0">
              <a:ln>
                <a:solidFill>
                  <a:schemeClr val="tx1"/>
                </a:solidFill>
              </a:ln>
              <a:solidFill>
                <a:srgbClr val="FFFF00"/>
              </a:solidFill>
              <a:latin typeface="Gill Sans Ultra Bold" pitchFamily="34" charset="-18"/>
            </a:endParaRPr>
          </a:p>
        </p:txBody>
      </p:sp>
      <p:pic>
        <p:nvPicPr>
          <p:cNvPr id="18434" name="Picture 2" descr="http://www.egmont.co.uk/shaunthesheep/images/shaun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005064"/>
            <a:ext cx="4762500" cy="2381250"/>
          </a:xfrm>
          <a:prstGeom prst="rect">
            <a:avLst/>
          </a:prstGeom>
          <a:noFill/>
        </p:spPr>
      </p:pic>
      <p:sp>
        <p:nvSpPr>
          <p:cNvPr id="5" name="Rounded Rectangular Callout 4"/>
          <p:cNvSpPr/>
          <p:nvPr/>
        </p:nvSpPr>
        <p:spPr>
          <a:xfrm>
            <a:off x="4427984" y="3789040"/>
            <a:ext cx="1512168" cy="756664"/>
          </a:xfrm>
          <a:prstGeom prst="wedgeRoundRectCallout">
            <a:avLst>
              <a:gd name="adj1" fmla="val -47936"/>
              <a:gd name="adj2" fmla="val 107137"/>
              <a:gd name="adj3" fmla="val 16667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TextBox 5"/>
          <p:cNvSpPr txBox="1"/>
          <p:nvPr/>
        </p:nvSpPr>
        <p:spPr>
          <a:xfrm>
            <a:off x="4572000" y="393305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 smtClean="0">
                <a:latin typeface="Showcard Gothic" pitchFamily="82" charset="0"/>
              </a:rPr>
              <a:t>Bééééé</a:t>
            </a:r>
            <a:endParaRPr lang="sk-SK" dirty="0">
              <a:latin typeface="Showcard Gothic" pitchFamily="82" charset="0"/>
            </a:endParaRP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pic>
        <p:nvPicPr>
          <p:cNvPr id="19462" name="Picture 6" descr="http://www.animalpictures123.org/wp-content/uploads/2012/05/Domestic-Sheep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Vlastná 1">
      <a:dk1>
        <a:sysClr val="windowText" lastClr="000000"/>
      </a:dk1>
      <a:lt1>
        <a:sysClr val="window" lastClr="FFFFFF"/>
      </a:lt1>
      <a:dk2>
        <a:srgbClr val="5DF0F6"/>
      </a:dk2>
      <a:lt2>
        <a:srgbClr val="DBF5F9"/>
      </a:lt2>
      <a:accent1>
        <a:srgbClr val="00FF00"/>
      </a:accent1>
      <a:accent2>
        <a:srgbClr val="008000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382</TotalTime>
  <Words>220</Words>
  <Application>Microsoft Office PowerPoint</Application>
  <PresentationFormat>On-screen Show (4:3)</PresentationFormat>
  <Paragraphs>76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Tok</vt:lpstr>
      <vt:lpstr>OVCE</vt:lpstr>
      <vt:lpstr>...v hlavných úlohách...</vt:lpstr>
      <vt:lpstr>Slide 3</vt:lpstr>
      <vt:lpstr>Slide 4</vt:lpstr>
      <vt:lpstr>Slide 5</vt:lpstr>
      <vt:lpstr>Slide 6</vt:lpstr>
      <vt:lpstr>...Ale inak sme normálni </vt:lpstr>
      <vt:lpstr>Slide 8</vt:lpstr>
      <vt:lpstr>Slide 9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Katka</dc:creator>
  <cp:lastModifiedBy>Urmin</cp:lastModifiedBy>
  <cp:revision>39</cp:revision>
  <dcterms:created xsi:type="dcterms:W3CDTF">2012-11-09T15:21:33Z</dcterms:created>
  <dcterms:modified xsi:type="dcterms:W3CDTF">2012-11-10T14:18:36Z</dcterms:modified>
</cp:coreProperties>
</file>